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20" r:id="rId2"/>
    <p:sldId id="321" r:id="rId3"/>
    <p:sldId id="322" r:id="rId4"/>
    <p:sldId id="323" r:id="rId5"/>
    <p:sldId id="325" r:id="rId6"/>
    <p:sldId id="32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7205" autoAdjust="0"/>
  </p:normalViewPr>
  <p:slideViewPr>
    <p:cSldViewPr snapToGrid="0">
      <p:cViewPr varScale="1">
        <p:scale>
          <a:sx n="49" d="100"/>
          <a:sy n="49" d="100"/>
        </p:scale>
        <p:origin x="15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FE9D3-C356-412C-A9A1-FD5A212B3BE5}" type="datetimeFigureOut">
              <a:rPr lang="en-ZA" smtClean="0"/>
              <a:t>2018-03-19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39D8E-36B8-4BAF-9878-1391553F04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594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191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738" y="728871"/>
            <a:ext cx="8430523" cy="5281008"/>
          </a:xfrm>
        </p:spPr>
      </p:pic>
    </p:spTree>
    <p:extLst>
      <p:ext uri="{BB962C8B-B14F-4D97-AF65-F5344CB8AC3E}">
        <p14:creationId xmlns:p14="http://schemas.microsoft.com/office/powerpoint/2010/main" val="386083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39" y="365125"/>
            <a:ext cx="6029740" cy="5811838"/>
          </a:xfrm>
        </p:spPr>
      </p:pic>
    </p:spTree>
    <p:extLst>
      <p:ext uri="{BB962C8B-B14F-4D97-AF65-F5344CB8AC3E}">
        <p14:creationId xmlns:p14="http://schemas.microsoft.com/office/powerpoint/2010/main" val="302902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835" y="365125"/>
            <a:ext cx="4518992" cy="6088684"/>
          </a:xfrm>
        </p:spPr>
      </p:pic>
    </p:spTree>
    <p:extLst>
      <p:ext uri="{BB962C8B-B14F-4D97-AF65-F5344CB8AC3E}">
        <p14:creationId xmlns:p14="http://schemas.microsoft.com/office/powerpoint/2010/main" val="342519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Matthew 18:21-35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84243"/>
            <a:ext cx="10233800" cy="4692720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Mat 18:21  Then Peter came up and said to him, "Lord, how often will my brother sin against me, and I forgive him? As many as seven times?" </a:t>
            </a:r>
          </a:p>
          <a:p>
            <a:r>
              <a:rPr lang="en-ZA" dirty="0"/>
              <a:t>Mat 18:22  Jesus said to him, "I do not say to you seven times, but seventy times seven. </a:t>
            </a:r>
          </a:p>
          <a:p>
            <a:r>
              <a:rPr lang="en-ZA" dirty="0"/>
              <a:t>Mat 18:23  "Therefore the kingdom of heaven may be compared to a king who wished to settle accounts with his servants. </a:t>
            </a:r>
          </a:p>
          <a:p>
            <a:r>
              <a:rPr lang="en-ZA" dirty="0"/>
              <a:t>Mat 18:24  When he began to settle, one was brought to him who owed him ten thousand talents. </a:t>
            </a:r>
          </a:p>
          <a:p>
            <a:r>
              <a:rPr lang="en-ZA" dirty="0"/>
              <a:t>Mat 18:25  And since he could not pay, his master ordered him to be sold, with his wife and children and all that he had, and payment to be made. </a:t>
            </a:r>
          </a:p>
          <a:p>
            <a:r>
              <a:rPr lang="en-ZA" dirty="0"/>
              <a:t>Mat 18:26  So the servant fell on his knees, imploring him, 'Have patience with me, and I will pay you everything.' </a:t>
            </a:r>
          </a:p>
          <a:p>
            <a:r>
              <a:rPr lang="en-ZA" dirty="0"/>
              <a:t>Mat 18:27  And out of pity for him, the master of that servant released him and forgave him the debt.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13904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477078"/>
            <a:ext cx="10233800" cy="5699885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Mat 18:28  But when that same servant went out, he found one of his fellow servants who owed him a hundred denarii, and seizing him, he began to choke him, saying, 'Pay what you owe.' </a:t>
            </a:r>
          </a:p>
          <a:p>
            <a:r>
              <a:rPr lang="en-ZA" dirty="0"/>
              <a:t>Mat 18:29  So his fellow servant fell down and pleaded with him, 'Have patience with me, and I will pay you.' </a:t>
            </a:r>
          </a:p>
          <a:p>
            <a:r>
              <a:rPr lang="en-ZA" dirty="0"/>
              <a:t>Mat 18:30  He refused and went and put him in prison until he should pay the debt. </a:t>
            </a:r>
          </a:p>
          <a:p>
            <a:r>
              <a:rPr lang="en-ZA" dirty="0"/>
              <a:t>Mat 18:31  When his fellow servants saw what had taken place, they were greatly distressed, and they went and reported to their master all that had taken place. </a:t>
            </a:r>
          </a:p>
          <a:p>
            <a:r>
              <a:rPr lang="en-ZA" dirty="0"/>
              <a:t>Mat 18:32  Then his master summoned him and said to him, 'You wicked servant! I forgave you all that debt because you pleaded with me. </a:t>
            </a:r>
          </a:p>
          <a:p>
            <a:r>
              <a:rPr lang="en-ZA" dirty="0"/>
              <a:t>Mat 18:33  And should not you have had mercy on your fellow servant, as I had mercy on you?' </a:t>
            </a:r>
          </a:p>
          <a:p>
            <a:r>
              <a:rPr lang="en-ZA" dirty="0"/>
              <a:t>Mat 18:34  And in anger his master delivered him to the jailers, until he should pay all his debt. </a:t>
            </a:r>
          </a:p>
          <a:p>
            <a:r>
              <a:rPr lang="en-ZA" dirty="0"/>
              <a:t>Mat 18:35  So also my heavenly Father will do to every one of you, if you do not forgive your brother from your heart."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3548663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1111</TotalTime>
  <Words>392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Depth</vt:lpstr>
      <vt:lpstr>PowerPoint Presentation</vt:lpstr>
      <vt:lpstr>PowerPoint Presentation</vt:lpstr>
      <vt:lpstr>PowerPoint Presentation</vt:lpstr>
      <vt:lpstr>PowerPoint Presentation</vt:lpstr>
      <vt:lpstr>Matthew 18:21-35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Midgley</dc:creator>
  <cp:lastModifiedBy>Andy Midgley</cp:lastModifiedBy>
  <cp:revision>42</cp:revision>
  <dcterms:created xsi:type="dcterms:W3CDTF">2016-07-23T18:31:51Z</dcterms:created>
  <dcterms:modified xsi:type="dcterms:W3CDTF">2018-03-19T10:48:29Z</dcterms:modified>
</cp:coreProperties>
</file>