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75" r:id="rId5"/>
    <p:sldId id="274" r:id="rId6"/>
    <p:sldId id="263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Types of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A look at models and styles of leadership</a:t>
            </a:r>
          </a:p>
        </p:txBody>
      </p:sp>
    </p:spTree>
    <p:extLst>
      <p:ext uri="{BB962C8B-B14F-4D97-AF65-F5344CB8AC3E}">
        <p14:creationId xmlns:p14="http://schemas.microsoft.com/office/powerpoint/2010/main" val="2708237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Anarchy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Aka “No Lord at all”</a:t>
            </a:r>
          </a:p>
          <a:p>
            <a:r>
              <a:rPr lang="en-ZA" dirty="0"/>
              <a:t>Fuelled by hurt</a:t>
            </a:r>
          </a:p>
          <a:p>
            <a:r>
              <a:rPr lang="en-ZA" dirty="0"/>
              <a:t>Rejection of authority</a:t>
            </a:r>
          </a:p>
          <a:p>
            <a:r>
              <a:rPr lang="en-ZA" dirty="0"/>
              <a:t>Discarding Leadership</a:t>
            </a:r>
          </a:p>
          <a:p>
            <a:r>
              <a:rPr lang="en-ZA" dirty="0"/>
              <a:t>Examples</a:t>
            </a:r>
          </a:p>
          <a:p>
            <a:pPr lvl="1"/>
            <a:r>
              <a:rPr lang="en-ZA" dirty="0"/>
              <a:t>Some Discipleship movements</a:t>
            </a:r>
          </a:p>
          <a:p>
            <a:pPr lvl="1"/>
            <a:r>
              <a:rPr lang="en-ZA" dirty="0"/>
              <a:t>Some “House church” movements</a:t>
            </a:r>
          </a:p>
          <a:p>
            <a:pPr lvl="1"/>
            <a:r>
              <a:rPr lang="en-ZA" dirty="0"/>
              <a:t>Orphan-spirited believers</a:t>
            </a:r>
          </a:p>
          <a:p>
            <a:r>
              <a:rPr lang="en-ZA" dirty="0"/>
              <a:t>The answer to abuse is not non-use but correct 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389" y="1488628"/>
            <a:ext cx="68389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32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Servant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71348"/>
            <a:ext cx="10233800" cy="4561227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The closest to an ideal is a leader “in front”. A leader who is seen to be leading. Not token leadership or a figurehead exercising only positional authority, but one who works and serves, actively setting an example. The description is Servant-King.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280" y="3429878"/>
            <a:ext cx="63436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2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What kind of leader is God, the Father?</a:t>
            </a:r>
          </a:p>
          <a:p>
            <a:r>
              <a:rPr lang="en-ZA" dirty="0"/>
              <a:t>What kind of leadership did Jesus demonstrate in his incarnation?</a:t>
            </a:r>
          </a:p>
          <a:p>
            <a:r>
              <a:rPr lang="en-ZA" dirty="0"/>
              <a:t>What type of leader are you / would you tend to be based on your personality?</a:t>
            </a:r>
          </a:p>
          <a:p>
            <a:r>
              <a:rPr lang="en-ZA" dirty="0"/>
              <a:t>List three character weaknesses you see in yourself.</a:t>
            </a:r>
          </a:p>
          <a:p>
            <a:r>
              <a:rPr lang="en-ZA" dirty="0"/>
              <a:t>What effect do you think the above areas of weakness have on your readiness for promotion?</a:t>
            </a:r>
          </a:p>
        </p:txBody>
      </p:sp>
    </p:spTree>
    <p:extLst>
      <p:ext uri="{BB962C8B-B14F-4D97-AF65-F5344CB8AC3E}">
        <p14:creationId xmlns:p14="http://schemas.microsoft.com/office/powerpoint/2010/main" val="395665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497150"/>
            <a:ext cx="10233800" cy="5679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Module 1:	Foundations of leadership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Gain an understanding of leadership / what it means to be a leader.</a:t>
            </a:r>
            <a:br>
              <a:rPr lang="en-ZA" dirty="0"/>
            </a:br>
            <a:endParaRPr lang="en-ZA" dirty="0"/>
          </a:p>
          <a:p>
            <a:pPr marL="0" indent="0">
              <a:buNone/>
            </a:pPr>
            <a:r>
              <a:rPr lang="en-ZA" b="1" dirty="0"/>
              <a:t>Module 2:	Fundamentals of leadership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Prepare for leadership.</a:t>
            </a:r>
            <a:br>
              <a:rPr lang="en-ZA" dirty="0"/>
            </a:br>
            <a:endParaRPr lang="en-ZA" dirty="0"/>
          </a:p>
          <a:p>
            <a:pPr marL="0" indent="0">
              <a:buNone/>
            </a:pPr>
            <a:r>
              <a:rPr lang="en-ZA" b="1" dirty="0"/>
              <a:t>Module 3:	Growing in leadership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Learn how to be effective in various leadership contexts.</a:t>
            </a:r>
            <a:br>
              <a:rPr lang="en-ZA" dirty="0"/>
            </a:br>
            <a:endParaRPr lang="en-ZA" dirty="0"/>
          </a:p>
          <a:p>
            <a:pPr marL="0" indent="0">
              <a:buNone/>
            </a:pPr>
            <a:r>
              <a:rPr lang="en-ZA" b="1" dirty="0"/>
              <a:t>Module 4:	Advanced leadership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Learn how to handle complex contexts requiring more finesse / skill.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877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Module 1: Foundations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690688"/>
            <a:ext cx="11150353" cy="44862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ZA" sz="3200" dirty="0"/>
              <a:t>1. Types of leadership 		(Why lead?)</a:t>
            </a:r>
          </a:p>
          <a:p>
            <a:pPr marL="0" indent="0">
              <a:buNone/>
            </a:pPr>
            <a:r>
              <a:rPr lang="en-ZA" sz="3200" dirty="0"/>
              <a:t>2. The tasks of a leader 	(What does a leader do?)</a:t>
            </a:r>
          </a:p>
          <a:p>
            <a:pPr marL="0" lvl="0" indent="0">
              <a:buNone/>
            </a:pPr>
            <a:r>
              <a:rPr lang="en-ZA" sz="3200" dirty="0"/>
              <a:t>3. The tests of a leader 	(What will you face as a leader?)</a:t>
            </a:r>
          </a:p>
          <a:p>
            <a:pPr marL="0" lvl="0" indent="0">
              <a:buNone/>
            </a:pPr>
            <a:r>
              <a:rPr lang="en-ZA" sz="3200" dirty="0"/>
              <a:t>4. The traits of a leader 	(What do you need to be a leader?)</a:t>
            </a:r>
          </a:p>
          <a:p>
            <a:pPr marL="0" lvl="0" indent="0">
              <a:buNone/>
            </a:pPr>
            <a:r>
              <a:rPr lang="en-ZA" sz="3200" dirty="0"/>
              <a:t>5. The trophies of a leader 	(The honour of leadership)</a:t>
            </a:r>
          </a:p>
          <a:p>
            <a:pPr marL="0" lvl="0" indent="0">
              <a:buNone/>
            </a:pPr>
            <a:endParaRPr lang="en-ZA" sz="3200" dirty="0"/>
          </a:p>
          <a:p>
            <a:pPr marL="0" lvl="0" indent="0" algn="ctr">
              <a:buNone/>
            </a:pPr>
            <a:r>
              <a:rPr lang="en-ZA" sz="3200" i="1" dirty="0"/>
              <a:t>Last Sunday of each month July to November </a:t>
            </a:r>
            <a:br>
              <a:rPr lang="en-ZA" sz="3200" i="1" dirty="0"/>
            </a:br>
            <a:r>
              <a:rPr lang="en-ZA" sz="3200" i="1" dirty="0"/>
              <a:t>13h00 to 14h30 @ TCC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03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Lesson 1: Types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4000" dirty="0"/>
              <a:t>Introduction</a:t>
            </a:r>
          </a:p>
          <a:p>
            <a:pPr lvl="1"/>
            <a:r>
              <a:rPr lang="en-ZA" sz="3600" dirty="0"/>
              <a:t>Why lead?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412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Types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Failures of leadership</a:t>
            </a:r>
          </a:p>
          <a:p>
            <a:pPr lvl="1"/>
            <a:r>
              <a:rPr lang="en-ZA" dirty="0"/>
              <a:t>Abdicated Leadership</a:t>
            </a:r>
          </a:p>
          <a:p>
            <a:pPr lvl="1"/>
            <a:r>
              <a:rPr lang="en-ZA" dirty="0"/>
              <a:t>Illegitimate Leadership</a:t>
            </a:r>
          </a:p>
          <a:p>
            <a:r>
              <a:rPr lang="en-ZA" dirty="0"/>
              <a:t>Abuses in Leadership</a:t>
            </a:r>
          </a:p>
          <a:p>
            <a:pPr lvl="1"/>
            <a:r>
              <a:rPr lang="en-ZA" dirty="0"/>
              <a:t>Autocratic Leadership</a:t>
            </a:r>
          </a:p>
          <a:p>
            <a:pPr lvl="1"/>
            <a:r>
              <a:rPr lang="en-ZA" dirty="0"/>
              <a:t>Democratic Leadership</a:t>
            </a:r>
          </a:p>
          <a:p>
            <a:r>
              <a:rPr lang="en-ZA" dirty="0"/>
              <a:t>Rejection of Leadership</a:t>
            </a:r>
          </a:p>
          <a:p>
            <a:pPr lvl="1"/>
            <a:r>
              <a:rPr lang="en-ZA" dirty="0"/>
              <a:t>Anarchy</a:t>
            </a:r>
          </a:p>
          <a:p>
            <a:r>
              <a:rPr lang="en-ZA" dirty="0"/>
              <a:t>Biblical Leadership</a:t>
            </a:r>
          </a:p>
          <a:p>
            <a:pPr lvl="1"/>
            <a:r>
              <a:rPr lang="en-ZA" dirty="0"/>
              <a:t>Servant Leadership</a:t>
            </a:r>
          </a:p>
        </p:txBody>
      </p:sp>
    </p:spTree>
    <p:extLst>
      <p:ext uri="{BB962C8B-B14F-4D97-AF65-F5344CB8AC3E}">
        <p14:creationId xmlns:p14="http://schemas.microsoft.com/office/powerpoint/2010/main" val="161375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Abdicated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There are many real-life cases of abdication</a:t>
            </a:r>
          </a:p>
          <a:p>
            <a:r>
              <a:rPr lang="en-ZA" dirty="0"/>
              <a:t>Biblical examples include</a:t>
            </a:r>
          </a:p>
          <a:p>
            <a:pPr lvl="1"/>
            <a:r>
              <a:rPr lang="en-ZA" dirty="0"/>
              <a:t>Adam who allowed Eve to lead him</a:t>
            </a:r>
          </a:p>
          <a:p>
            <a:pPr lvl="1"/>
            <a:r>
              <a:rPr lang="en-ZA" dirty="0"/>
              <a:t>Ahab whose passivity produced Jezebel</a:t>
            </a:r>
          </a:p>
          <a:p>
            <a:pPr lvl="1"/>
            <a:r>
              <a:rPr lang="en-ZA" dirty="0"/>
              <a:t>Saul</a:t>
            </a:r>
          </a:p>
          <a:p>
            <a:pPr lvl="2"/>
            <a:r>
              <a:rPr lang="en-ZA" dirty="0"/>
              <a:t>Hid amongst the baggage. </a:t>
            </a:r>
          </a:p>
          <a:p>
            <a:pPr lvl="2"/>
            <a:r>
              <a:rPr lang="en-ZA" dirty="0"/>
              <a:t>Insecurity is one of the greatest character problems for a leader.</a:t>
            </a:r>
          </a:p>
          <a:p>
            <a:pPr lvl="2"/>
            <a:r>
              <a:rPr lang="en-ZA" dirty="0"/>
              <a:t>Sat around when it was time for action</a:t>
            </a:r>
          </a:p>
          <a:p>
            <a:pPr lvl="1"/>
            <a:endParaRPr lang="en-ZA" dirty="0"/>
          </a:p>
          <a:p>
            <a:r>
              <a:rPr lang="en-ZA" dirty="0"/>
              <a:t>Passivity is a huge problem – most often of men (why?)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469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Illegitimate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Leadership may be illegitimate </a:t>
            </a:r>
          </a:p>
          <a:p>
            <a:pPr lvl="1"/>
            <a:r>
              <a:rPr lang="en-ZA" dirty="0"/>
              <a:t>Through self-appointment</a:t>
            </a:r>
          </a:p>
          <a:p>
            <a:pPr lvl="1"/>
            <a:r>
              <a:rPr lang="en-ZA" dirty="0"/>
              <a:t>Through crossing boundaries of authority</a:t>
            </a:r>
          </a:p>
          <a:p>
            <a:pPr lvl="2"/>
            <a:r>
              <a:rPr lang="en-ZA" dirty="0"/>
              <a:t>Saul and Samuel</a:t>
            </a:r>
          </a:p>
          <a:p>
            <a:pPr lvl="3"/>
            <a:r>
              <a:rPr lang="en-ZA" dirty="0"/>
              <a:t>Saul made illegitimate sacrifices</a:t>
            </a:r>
          </a:p>
          <a:p>
            <a:pPr lvl="2"/>
            <a:r>
              <a:rPr lang="en-ZA" dirty="0"/>
              <a:t>Fear of man. Need for respect. People-pleasing rather than God honouring.</a:t>
            </a:r>
          </a:p>
          <a:p>
            <a:pPr lvl="1"/>
            <a:r>
              <a:rPr lang="en-ZA" dirty="0"/>
              <a:t>Through premature appointment</a:t>
            </a:r>
          </a:p>
          <a:p>
            <a:pPr lvl="2"/>
            <a:r>
              <a:rPr lang="en-ZA" dirty="0"/>
              <a:t>Joseph pushed too hard</a:t>
            </a:r>
          </a:p>
          <a:p>
            <a:pPr lvl="2"/>
            <a:r>
              <a:rPr lang="en-ZA" dirty="0"/>
              <a:t>David waited</a:t>
            </a:r>
          </a:p>
          <a:p>
            <a:pPr lvl="2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8209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201"/>
          </a:xfrm>
        </p:spPr>
        <p:txBody>
          <a:bodyPr/>
          <a:lstStyle/>
          <a:p>
            <a:r>
              <a:rPr lang="en-ZA" dirty="0"/>
              <a:t>Autocratic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89103"/>
            <a:ext cx="10233800" cy="4587860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This kind of leadership is also known as “Lord of All”. The model is one of autocratic rule often supported by an elaborate hierarchy.</a:t>
            </a: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602" y="2667138"/>
            <a:ext cx="51816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7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Democratic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486275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This kind of leadership is also known as “servant-of-all”. </a:t>
            </a:r>
            <a:br>
              <a:rPr lang="en-ZA" dirty="0"/>
            </a:br>
            <a:r>
              <a:rPr lang="en-ZA" dirty="0"/>
              <a:t>The people exercise rule by voting leaders in and out of office. The leader must serve the demands of the people, or risk being removed.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54" y="3093266"/>
            <a:ext cx="55911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8406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3317</TotalTime>
  <Words>362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Depth</vt:lpstr>
      <vt:lpstr>Types of Leadership</vt:lpstr>
      <vt:lpstr>PowerPoint Presentation</vt:lpstr>
      <vt:lpstr>Module 1: Foundations of leadership</vt:lpstr>
      <vt:lpstr>Lesson 1: Types of Leadership</vt:lpstr>
      <vt:lpstr>Types of Leadership</vt:lpstr>
      <vt:lpstr>Abdicated Leadership</vt:lpstr>
      <vt:lpstr>Illegitimate Leadership</vt:lpstr>
      <vt:lpstr>Autocratic Leadership</vt:lpstr>
      <vt:lpstr>Democratic Leadership</vt:lpstr>
      <vt:lpstr>Anarchy</vt:lpstr>
      <vt:lpstr>Servant Leadership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Midgley</dc:creator>
  <cp:lastModifiedBy>Andy Midgley</cp:lastModifiedBy>
  <cp:revision>39</cp:revision>
  <dcterms:created xsi:type="dcterms:W3CDTF">2016-07-23T18:31:51Z</dcterms:created>
  <dcterms:modified xsi:type="dcterms:W3CDTF">2018-07-31T06:42:15Z</dcterms:modified>
</cp:coreProperties>
</file>